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274"/>
  </p:normalViewPr>
  <p:slideViewPr>
    <p:cSldViewPr>
      <p:cViewPr varScale="1">
        <p:scale>
          <a:sx n="123" d="100"/>
          <a:sy n="123" d="100"/>
        </p:scale>
        <p:origin x="65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28/4/25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806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28/4/25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312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28/4/25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289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28/4/25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8556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28/4/25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21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28/4/25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619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28/4/25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1991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28/4/25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76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28/4/25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3889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28/4/25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4880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28/4/25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646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E16FA-87C8-4557-A3CF-FB628B31D178}" type="datetimeFigureOut">
              <a:rPr lang="es-ES" smtClean="0"/>
              <a:t>28/4/25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994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06855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0d95e19632ce7ac59e402c19f79774bcc8d70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0</Words>
  <Application>Microsoft Macintosh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Geyseco</dc:creator>
  <cp:lastModifiedBy>Microsoft Office User</cp:lastModifiedBy>
  <cp:revision>20</cp:revision>
  <dcterms:created xsi:type="dcterms:W3CDTF">2017-07-21T10:19:08Z</dcterms:created>
  <dcterms:modified xsi:type="dcterms:W3CDTF">2025-04-28T09:18:15Z</dcterms:modified>
</cp:coreProperties>
</file>