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custDataLst>
    <p:tags r:id="rId3"/>
  </p:custDataLst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274"/>
  </p:normalViewPr>
  <p:slideViewPr>
    <p:cSldViewPr>
      <p:cViewPr varScale="1">
        <p:scale>
          <a:sx n="123" d="100"/>
          <a:sy n="123" d="100"/>
        </p:scale>
        <p:origin x="656" y="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E16FA-87C8-4557-A3CF-FB628B31D178}" type="datetimeFigureOut">
              <a:rPr lang="es-ES" smtClean="0"/>
              <a:t>28/4/25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03F7D-0A4D-403C-90CD-D984AE7AFB9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480655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E16FA-87C8-4557-A3CF-FB628B31D178}" type="datetimeFigureOut">
              <a:rPr lang="es-ES" smtClean="0"/>
              <a:t>28/4/25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03F7D-0A4D-403C-90CD-D984AE7AFB9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131266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E16FA-87C8-4557-A3CF-FB628B31D178}" type="datetimeFigureOut">
              <a:rPr lang="es-ES" smtClean="0"/>
              <a:t>28/4/25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03F7D-0A4D-403C-90CD-D984AE7AFB9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228930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E16FA-87C8-4557-A3CF-FB628B31D178}" type="datetimeFigureOut">
              <a:rPr lang="es-ES" smtClean="0"/>
              <a:t>28/4/25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03F7D-0A4D-403C-90CD-D984AE7AFB9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085568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E16FA-87C8-4557-A3CF-FB628B31D178}" type="datetimeFigureOut">
              <a:rPr lang="es-ES" smtClean="0"/>
              <a:t>28/4/25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03F7D-0A4D-403C-90CD-D984AE7AFB9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12185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E16FA-87C8-4557-A3CF-FB628B31D178}" type="datetimeFigureOut">
              <a:rPr lang="es-ES" smtClean="0"/>
              <a:t>28/4/25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03F7D-0A4D-403C-90CD-D984AE7AFB9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361951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E16FA-87C8-4557-A3CF-FB628B31D178}" type="datetimeFigureOut">
              <a:rPr lang="es-ES" smtClean="0"/>
              <a:t>28/4/25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03F7D-0A4D-403C-90CD-D984AE7AFB9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219915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E16FA-87C8-4557-A3CF-FB628B31D178}" type="datetimeFigureOut">
              <a:rPr lang="es-ES" smtClean="0"/>
              <a:t>28/4/25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03F7D-0A4D-403C-90CD-D984AE7AFB9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57642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E16FA-87C8-4557-A3CF-FB628B31D178}" type="datetimeFigureOut">
              <a:rPr lang="es-ES" smtClean="0"/>
              <a:t>28/4/25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03F7D-0A4D-403C-90CD-D984AE7AFB9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038896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E16FA-87C8-4557-A3CF-FB628B31D178}" type="datetimeFigureOut">
              <a:rPr lang="es-ES" smtClean="0"/>
              <a:t>28/4/25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03F7D-0A4D-403C-90CD-D984AE7AFB9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048804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E16FA-87C8-4557-A3CF-FB628B31D178}" type="datetimeFigureOut">
              <a:rPr lang="es-ES" smtClean="0"/>
              <a:t>28/4/25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F03F7D-0A4D-403C-90CD-D984AE7AFB9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764636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FE16FA-87C8-4557-A3CF-FB628B31D178}" type="datetimeFigureOut">
              <a:rPr lang="es-ES" smtClean="0"/>
              <a:t>28/4/25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F03F7D-0A4D-403C-90CD-D984AE7AFB9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899403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068556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a0d95e19632ce7ac59e402c19f79774bcc8d70"/>
</p:tagLst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233</TotalTime>
  <Words>0</Words>
  <Application>Microsoft Macintosh PowerPoint</Application>
  <PresentationFormat>Presentación en pantalla (4:3)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Presentación de PowerPoint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Geyseco</dc:creator>
  <cp:lastModifiedBy>Microsoft Office User</cp:lastModifiedBy>
  <cp:revision>20</cp:revision>
  <dcterms:created xsi:type="dcterms:W3CDTF">2017-07-21T10:19:08Z</dcterms:created>
  <dcterms:modified xsi:type="dcterms:W3CDTF">2025-04-28T09:18:15Z</dcterms:modified>
</cp:coreProperties>
</file>