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274"/>
  </p:normalViewPr>
  <p:slideViewPr>
    <p:cSldViewPr>
      <p:cViewPr varScale="1">
        <p:scale>
          <a:sx n="123" d="100"/>
          <a:sy n="123" d="100"/>
        </p:scale>
        <p:origin x="656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10/1/23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806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10/1/23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3126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10/1/23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2893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10/1/23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8556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10/1/23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218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10/1/23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6195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10/1/23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1991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10/1/23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764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10/1/23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3889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10/1/23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4880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10/1/23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6463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E16FA-87C8-4557-A3CF-FB628B31D178}" type="datetimeFigureOut">
              <a:rPr lang="es-ES" smtClean="0"/>
              <a:t>10/1/23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9940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06855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0d95e19632ce7ac59e402c19f79774bcc8d70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0</Words>
  <Application>Microsoft Macintosh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Geyseco</dc:creator>
  <cp:lastModifiedBy>Microsoft Office User</cp:lastModifiedBy>
  <cp:revision>19</cp:revision>
  <dcterms:created xsi:type="dcterms:W3CDTF">2017-07-21T10:19:08Z</dcterms:created>
  <dcterms:modified xsi:type="dcterms:W3CDTF">2023-01-10T09:16:21Z</dcterms:modified>
</cp:coreProperties>
</file>