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726150" cy="30961013"/>
  <p:notesSz cx="6858000" cy="9144000"/>
  <p:defaultTextStyle>
    <a:defPPr>
      <a:defRPr lang="es-ES"/>
    </a:defPPr>
    <a:lvl1pPr marL="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960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3921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5881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78424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9803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51763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93724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35684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52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8513E"/>
    <a:srgbClr val="AE2028"/>
    <a:srgbClr val="2FC1BE"/>
    <a:srgbClr val="5F0E3F"/>
    <a:srgbClr val="953F10"/>
    <a:srgbClr val="804000"/>
    <a:srgbClr val="693305"/>
    <a:srgbClr val="244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74"/>
  </p:normalViewPr>
  <p:slideViewPr>
    <p:cSldViewPr snapToGrid="0" snapToObjects="1">
      <p:cViewPr varScale="1">
        <p:scale>
          <a:sx n="27" d="100"/>
          <a:sy n="27" d="100"/>
        </p:scale>
        <p:origin x="2392" y="272"/>
      </p:cViewPr>
      <p:guideLst>
        <p:guide orient="horz" pos="9752"/>
        <p:guide pos="5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461" y="9617984"/>
            <a:ext cx="15917228" cy="66365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8923" y="17544574"/>
            <a:ext cx="13108305" cy="79122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3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5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78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1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3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5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3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803132" y="5597354"/>
            <a:ext cx="8628334" cy="119264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918131" y="5597354"/>
            <a:ext cx="25572899" cy="119264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13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8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237" y="19895320"/>
            <a:ext cx="15917228" cy="6149201"/>
          </a:xfrm>
        </p:spPr>
        <p:txBody>
          <a:bodyPr anchor="t"/>
          <a:lstStyle>
            <a:lvl1pPr algn="l">
              <a:defRPr sz="124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79237" y="13122601"/>
            <a:ext cx="15917228" cy="6772719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960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39212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25881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7842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980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51763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93724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8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18130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9330849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05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6930396"/>
            <a:ext cx="827396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36308" y="9818655"/>
            <a:ext cx="827396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512625" y="6930396"/>
            <a:ext cx="827721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512625" y="9818655"/>
            <a:ext cx="827721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5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69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2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9" y="1232707"/>
            <a:ext cx="6160774" cy="5246172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21404" y="1232709"/>
            <a:ext cx="10468438" cy="26424367"/>
          </a:xfrm>
        </p:spPr>
        <p:txBody>
          <a:bodyPr/>
          <a:lstStyle>
            <a:lvl1pPr>
              <a:defRPr sz="9900"/>
            </a:lvl1pPr>
            <a:lvl2pPr>
              <a:defRPr sz="8700"/>
            </a:lvl2pPr>
            <a:lvl3pPr>
              <a:defRPr sz="75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36309" y="6478881"/>
            <a:ext cx="6160774" cy="21178195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0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0456" y="21672709"/>
            <a:ext cx="11235690" cy="2558586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670456" y="2766424"/>
            <a:ext cx="11235690" cy="18576608"/>
          </a:xfrm>
        </p:spPr>
        <p:txBody>
          <a:bodyPr/>
          <a:lstStyle>
            <a:lvl1pPr marL="0" indent="0">
              <a:buNone/>
              <a:defRPr sz="9900"/>
            </a:lvl1pPr>
            <a:lvl2pPr marL="1419606" indent="0">
              <a:buNone/>
              <a:defRPr sz="8700"/>
            </a:lvl2pPr>
            <a:lvl3pPr marL="2839212" indent="0">
              <a:buNone/>
              <a:defRPr sz="7500"/>
            </a:lvl3pPr>
            <a:lvl4pPr marL="4258818" indent="0">
              <a:buNone/>
              <a:defRPr sz="6200"/>
            </a:lvl4pPr>
            <a:lvl5pPr marL="5678424" indent="0">
              <a:buNone/>
              <a:defRPr sz="6200"/>
            </a:lvl5pPr>
            <a:lvl6pPr marL="7098030" indent="0">
              <a:buNone/>
              <a:defRPr sz="6200"/>
            </a:lvl6pPr>
            <a:lvl7pPr marL="8517636" indent="0">
              <a:buNone/>
              <a:defRPr sz="6200"/>
            </a:lvl7pPr>
            <a:lvl8pPr marL="9937242" indent="0">
              <a:buNone/>
              <a:defRPr sz="6200"/>
            </a:lvl8pPr>
            <a:lvl9pPr marL="11356848" indent="0">
              <a:buNone/>
              <a:defRPr sz="6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70456" y="24231295"/>
            <a:ext cx="11235690" cy="3633617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3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  <a:prstGeom prst="rect">
            <a:avLst/>
          </a:prstGeom>
        </p:spPr>
        <p:txBody>
          <a:bodyPr vert="horz" lIns="283921" tIns="141961" rIns="283921" bIns="141961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7224239"/>
            <a:ext cx="16853535" cy="20432837"/>
          </a:xfrm>
          <a:prstGeom prst="rect">
            <a:avLst/>
          </a:prstGeom>
        </p:spPr>
        <p:txBody>
          <a:bodyPr vert="horz" lIns="283921" tIns="141961" rIns="283921" bIns="141961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363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398101" y="28696275"/>
            <a:ext cx="5929948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4204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9606" rtl="0" eaLnBrk="1" latinLnBrk="0" hangingPunct="1">
        <a:spcBef>
          <a:spcPct val="0"/>
        </a:spcBef>
        <a:buNone/>
        <a:defRPr sz="1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4705" indent="-1064705" algn="l" defTabSz="141960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306860" indent="-887254" algn="l" defTabSz="1419606" rtl="0" eaLnBrk="1" latinLnBrk="0" hangingPunct="1">
        <a:spcBef>
          <a:spcPct val="20000"/>
        </a:spcBef>
        <a:buFont typeface="Arial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3549015" indent="-709803" algn="l" defTabSz="1419606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4968621" indent="-709803" algn="l" defTabSz="1419606" rtl="0" eaLnBrk="1" latinLnBrk="0" hangingPunct="1">
        <a:spcBef>
          <a:spcPct val="20000"/>
        </a:spcBef>
        <a:buFont typeface="Arial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88227" indent="-709803" algn="l" defTabSz="1419606" rtl="0" eaLnBrk="1" latinLnBrk="0" hangingPunct="1">
        <a:spcBef>
          <a:spcPct val="20000"/>
        </a:spcBef>
        <a:buFont typeface="Arial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07833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227439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647045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066651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960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3921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5881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78424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9803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51763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93724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35684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7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keywords/>
  <dc:description/>
  <cp:lastModifiedBy>Microsoft Office User</cp:lastModifiedBy>
  <cp:revision>25</cp:revision>
  <dcterms:created xsi:type="dcterms:W3CDTF">2012-05-30T11:16:59Z</dcterms:created>
  <dcterms:modified xsi:type="dcterms:W3CDTF">2023-01-11T10:14:52Z</dcterms:modified>
  <cp:category/>
</cp:coreProperties>
</file>